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1" r:id="rId3"/>
    <p:sldId id="348" r:id="rId4"/>
    <p:sldId id="351" r:id="rId5"/>
    <p:sldId id="347" r:id="rId6"/>
    <p:sldId id="330" r:id="rId7"/>
    <p:sldId id="346" r:id="rId8"/>
    <p:sldId id="321" r:id="rId9"/>
    <p:sldId id="372" r:id="rId10"/>
    <p:sldId id="353" r:id="rId11"/>
    <p:sldId id="359" r:id="rId12"/>
    <p:sldId id="370" r:id="rId13"/>
    <p:sldId id="322" r:id="rId14"/>
    <p:sldId id="358" r:id="rId15"/>
    <p:sldId id="332" r:id="rId16"/>
    <p:sldId id="366" r:id="rId17"/>
    <p:sldId id="367" r:id="rId18"/>
    <p:sldId id="333" r:id="rId19"/>
    <p:sldId id="368" r:id="rId20"/>
    <p:sldId id="357" r:id="rId21"/>
    <p:sldId id="339" r:id="rId22"/>
    <p:sldId id="364" r:id="rId23"/>
    <p:sldId id="365" r:id="rId24"/>
    <p:sldId id="356" r:id="rId25"/>
    <p:sldId id="340" r:id="rId26"/>
    <p:sldId id="342" r:id="rId27"/>
    <p:sldId id="341" r:id="rId28"/>
    <p:sldId id="354" r:id="rId29"/>
    <p:sldId id="343" r:id="rId30"/>
    <p:sldId id="355" r:id="rId31"/>
    <p:sldId id="36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71"/>
            <p14:sldId id="348"/>
            <p14:sldId id="351"/>
          </p14:sldIdLst>
        </p14:section>
        <p14:section name="1. Coupe de France" id="{4F4C4536-DADC-43F8-B7F9-708299B848AA}">
          <p14:sldIdLst>
            <p14:sldId id="347"/>
            <p14:sldId id="330"/>
          </p14:sldIdLst>
        </p14:section>
        <p14:section name="2. Gestion de projet" id="{ED81AA53-5C20-4A09-82ED-826F58C36AC5}">
          <p14:sldIdLst>
            <p14:sldId id="346"/>
            <p14:sldId id="321"/>
            <p14:sldId id="372"/>
            <p14:sldId id="353"/>
            <p14:sldId id="359"/>
            <p14:sldId id="370"/>
          </p14:sldIdLst>
        </p14:section>
        <p14:section name="3. Technique" id="{34D48236-81D3-44A7-ABF9-C7877A013A8F}">
          <p14:sldIdLst>
            <p14:sldId id="322"/>
          </p14:sldIdLst>
        </p14:section>
        <p14:section name="3.1-IA" id="{C3F30866-4D69-4D29-8A05-25CA7D091A54}">
          <p14:sldIdLst>
            <p14:sldId id="358"/>
            <p14:sldId id="332"/>
            <p14:sldId id="366"/>
            <p14:sldId id="367"/>
            <p14:sldId id="333"/>
            <p14:sldId id="368"/>
          </p14:sldIdLst>
        </p14:section>
        <p14:section name="3.2-Asservissement" id="{C1CB2348-1594-4526-994D-069CA75B8CCC}">
          <p14:sldIdLst>
            <p14:sldId id="357"/>
            <p14:sldId id="339"/>
            <p14:sldId id="364"/>
            <p14:sldId id="365"/>
          </p14:sldIdLst>
        </p14:section>
        <p14:section name="3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3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C5C"/>
    <a:srgbClr val="204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4317" autoAdjust="0"/>
  </p:normalViewPr>
  <p:slideViewPr>
    <p:cSldViewPr snapToGrid="0">
      <p:cViewPr varScale="1">
        <p:scale>
          <a:sx n="77" d="100"/>
          <a:sy n="77" d="100"/>
        </p:scale>
        <p:origin x="749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softEdge rad="63500"/>
    </a:effectLst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77570-436A-4E09-A318-A853C917D5E7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BFC39B-91BA-4A28-8442-D06879C4B930}">
      <dgm:prSet phldrT="[Texte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Projet M1 </a:t>
          </a:r>
          <a:br>
            <a:rPr lang="fr-FR" dirty="0"/>
          </a:br>
          <a:r>
            <a:rPr lang="fr-FR" b="1" dirty="0"/>
            <a:t>1 an </a:t>
          </a:r>
        </a:p>
      </dgm:t>
    </dgm:pt>
    <dgm:pt modelId="{F5569A97-7A1A-4A69-912D-E79257F7DC39}" type="parTrans" cxnId="{0CB8183F-A554-46D0-B68A-BC0E95930757}">
      <dgm:prSet/>
      <dgm:spPr/>
      <dgm:t>
        <a:bodyPr/>
        <a:lstStyle/>
        <a:p>
          <a:endParaRPr lang="fr-FR"/>
        </a:p>
      </dgm:t>
    </dgm:pt>
    <dgm:pt modelId="{1D5C9F99-A1D8-41C1-B82F-83EEAA869336}" type="sibTrans" cxnId="{0CB8183F-A554-46D0-B68A-BC0E95930757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604D284-DB9D-4E7A-A1D6-C3917281151A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Crystéo</a:t>
          </a:r>
          <a:endParaRPr lang="fr-FR" dirty="0"/>
        </a:p>
      </dgm:t>
    </dgm:pt>
    <dgm:pt modelId="{BC142408-C4BA-4B6D-873C-515FFA0EFF8C}" type="parTrans" cxnId="{508949F7-D2CF-4E6F-83EB-2A2D015ABF1B}">
      <dgm:prSet/>
      <dgm:spPr/>
      <dgm:t>
        <a:bodyPr/>
        <a:lstStyle/>
        <a:p>
          <a:endParaRPr lang="fr-FR"/>
        </a:p>
      </dgm:t>
    </dgm:pt>
    <dgm:pt modelId="{C256BB97-C029-45B7-9FB2-C1C2C78FA077}" type="sibTrans" cxnId="{508949F7-D2CF-4E6F-83EB-2A2D015ABF1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72809BA-5661-434F-985A-0BE79F3693B7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National, européen </a:t>
          </a:r>
        </a:p>
      </dgm:t>
    </dgm:pt>
    <dgm:pt modelId="{57CADB87-4119-4A2D-B776-5AFCB268F450}" type="parTrans" cxnId="{087E8522-4B19-4C7A-94D8-35CE1652C66B}">
      <dgm:prSet/>
      <dgm:spPr/>
      <dgm:t>
        <a:bodyPr/>
        <a:lstStyle/>
        <a:p>
          <a:endParaRPr lang="fr-FR"/>
        </a:p>
      </dgm:t>
    </dgm:pt>
    <dgm:pt modelId="{38E2BD51-CB8F-4A14-8B59-E78522840AF9}" type="sibTrans" cxnId="{087E8522-4B19-4C7A-94D8-35CE1652C66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422159D-967C-4966-A957-6E08EFF54B1B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/>
            <a:t>Isen </a:t>
          </a:r>
          <a:endParaRPr lang="fr-FR" dirty="0"/>
        </a:p>
      </dgm:t>
    </dgm:pt>
    <dgm:pt modelId="{4DAD2390-03C1-413B-A3B7-D3BD2CCEA85D}" type="parTrans" cxnId="{D424D474-4481-482A-8D3F-2B824FE9EE1A}">
      <dgm:prSet/>
      <dgm:spPr/>
      <dgm:t>
        <a:bodyPr/>
        <a:lstStyle/>
        <a:p>
          <a:endParaRPr lang="fr-FR"/>
        </a:p>
      </dgm:t>
    </dgm:pt>
    <dgm:pt modelId="{BDC93088-053C-453E-A10E-BAC06B73584B}" type="sibTrans" cxnId="{D424D474-4481-482A-8D3F-2B824FE9EE1A}">
      <dgm:prSet/>
      <dgm:spPr/>
      <dgm:t>
        <a:bodyPr/>
        <a:lstStyle/>
        <a:p>
          <a:endParaRPr lang="fr-FR"/>
        </a:p>
      </dgm:t>
    </dgm:pt>
    <dgm:pt modelId="{557089BE-8688-44ED-B64A-C093D10D4747}" type="pres">
      <dgm:prSet presAssocID="{3FA77570-436A-4E09-A318-A853C917D5E7}" presName="cycle" presStyleCnt="0">
        <dgm:presLayoutVars>
          <dgm:dir/>
          <dgm:resizeHandles val="exact"/>
        </dgm:presLayoutVars>
      </dgm:prSet>
      <dgm:spPr/>
    </dgm:pt>
    <dgm:pt modelId="{378B7852-401E-4FEB-99E1-24671E13F141}" type="pres">
      <dgm:prSet presAssocID="{E4BFC39B-91BA-4A28-8442-D06879C4B930}" presName="node" presStyleLbl="node1" presStyleIdx="0" presStyleCnt="4" custRadScaleRad="107278" custRadScaleInc="0">
        <dgm:presLayoutVars>
          <dgm:bulletEnabled val="1"/>
        </dgm:presLayoutVars>
      </dgm:prSet>
      <dgm:spPr/>
    </dgm:pt>
    <dgm:pt modelId="{11BD8C44-E840-43D0-8A59-9E3EAB0AFE04}" type="pres">
      <dgm:prSet presAssocID="{E4BFC39B-91BA-4A28-8442-D06879C4B930}" presName="spNode" presStyleCnt="0"/>
      <dgm:spPr/>
    </dgm:pt>
    <dgm:pt modelId="{122288E3-B36D-4D17-8792-1E10AEB2BF73}" type="pres">
      <dgm:prSet presAssocID="{1D5C9F99-A1D8-41C1-B82F-83EEAA869336}" presName="sibTrans" presStyleLbl="sibTrans1D1" presStyleIdx="0" presStyleCnt="4"/>
      <dgm:spPr/>
    </dgm:pt>
    <dgm:pt modelId="{57E43CDD-FC8D-40D1-9153-ABECAD11C7E2}" type="pres">
      <dgm:prSet presAssocID="{6604D284-DB9D-4E7A-A1D6-C3917281151A}" presName="node" presStyleLbl="node1" presStyleIdx="1" presStyleCnt="4" custRadScaleRad="120069" custRadScaleInc="-13907">
        <dgm:presLayoutVars>
          <dgm:bulletEnabled val="1"/>
        </dgm:presLayoutVars>
      </dgm:prSet>
      <dgm:spPr/>
    </dgm:pt>
    <dgm:pt modelId="{11FFBA7E-0FDE-4F45-8402-F01C5300EC04}" type="pres">
      <dgm:prSet presAssocID="{6604D284-DB9D-4E7A-A1D6-C3917281151A}" presName="spNode" presStyleCnt="0"/>
      <dgm:spPr/>
    </dgm:pt>
    <dgm:pt modelId="{11D8BDB3-48AD-4606-89CD-61B077868D6F}" type="pres">
      <dgm:prSet presAssocID="{C256BB97-C029-45B7-9FB2-C1C2C78FA077}" presName="sibTrans" presStyleLbl="sibTrans1D1" presStyleIdx="1" presStyleCnt="4"/>
      <dgm:spPr/>
    </dgm:pt>
    <dgm:pt modelId="{C6ADC15A-5216-4632-98AF-C612C22BF157}" type="pres">
      <dgm:prSet presAssocID="{2422159D-967C-4966-A957-6E08EFF54B1B}" presName="node" presStyleLbl="node1" presStyleIdx="2" presStyleCnt="4">
        <dgm:presLayoutVars>
          <dgm:bulletEnabled val="1"/>
        </dgm:presLayoutVars>
      </dgm:prSet>
      <dgm:spPr/>
    </dgm:pt>
    <dgm:pt modelId="{620DD221-0A59-4CAD-9F55-A3B883811C51}" type="pres">
      <dgm:prSet presAssocID="{2422159D-967C-4966-A957-6E08EFF54B1B}" presName="spNode" presStyleCnt="0"/>
      <dgm:spPr/>
    </dgm:pt>
    <dgm:pt modelId="{519F2FF7-3A42-48CA-9624-80063640CC26}" type="pres">
      <dgm:prSet presAssocID="{BDC93088-053C-453E-A10E-BAC06B73584B}" presName="sibTrans" presStyleLbl="sibTrans1D1" presStyleIdx="2" presStyleCnt="4"/>
      <dgm:spPr/>
    </dgm:pt>
    <dgm:pt modelId="{D095C23A-2F5B-45E2-BF67-186331837EA0}" type="pres">
      <dgm:prSet presAssocID="{272809BA-5661-434F-985A-0BE79F3693B7}" presName="node" presStyleLbl="node1" presStyleIdx="3" presStyleCnt="4" custRadScaleRad="117400" custRadScaleInc="12424">
        <dgm:presLayoutVars>
          <dgm:bulletEnabled val="1"/>
        </dgm:presLayoutVars>
      </dgm:prSet>
      <dgm:spPr/>
    </dgm:pt>
    <dgm:pt modelId="{1A378D2E-415A-47EA-972F-1C0BCEE37E25}" type="pres">
      <dgm:prSet presAssocID="{272809BA-5661-434F-985A-0BE79F3693B7}" presName="spNode" presStyleCnt="0"/>
      <dgm:spPr/>
    </dgm:pt>
    <dgm:pt modelId="{4598DA19-1B84-40B0-86CC-036B17905A3D}" type="pres">
      <dgm:prSet presAssocID="{38E2BD51-CB8F-4A14-8B59-E78522840AF9}" presName="sibTrans" presStyleLbl="sibTrans1D1" presStyleIdx="3" presStyleCnt="4"/>
      <dgm:spPr/>
    </dgm:pt>
  </dgm:ptLst>
  <dgm:cxnLst>
    <dgm:cxn modelId="{F4E0CC02-7465-4F9B-B1A9-C127DF0EDE65}" type="presOf" srcId="{3FA77570-436A-4E09-A318-A853C917D5E7}" destId="{557089BE-8688-44ED-B64A-C093D10D4747}" srcOrd="0" destOrd="0" presId="urn:microsoft.com/office/officeart/2005/8/layout/cycle6"/>
    <dgm:cxn modelId="{596BA406-6E34-49D6-B123-96F96A8F99B3}" type="presOf" srcId="{272809BA-5661-434F-985A-0BE79F3693B7}" destId="{D095C23A-2F5B-45E2-BF67-186331837EA0}" srcOrd="0" destOrd="0" presId="urn:microsoft.com/office/officeart/2005/8/layout/cycle6"/>
    <dgm:cxn modelId="{087E8522-4B19-4C7A-94D8-35CE1652C66B}" srcId="{3FA77570-436A-4E09-A318-A853C917D5E7}" destId="{272809BA-5661-434F-985A-0BE79F3693B7}" srcOrd="3" destOrd="0" parTransId="{57CADB87-4119-4A2D-B776-5AFCB268F450}" sibTransId="{38E2BD51-CB8F-4A14-8B59-E78522840AF9}"/>
    <dgm:cxn modelId="{D757B837-ED5C-449A-A8CE-7487F88BF78A}" type="presOf" srcId="{C256BB97-C029-45B7-9FB2-C1C2C78FA077}" destId="{11D8BDB3-48AD-4606-89CD-61B077868D6F}" srcOrd="0" destOrd="0" presId="urn:microsoft.com/office/officeart/2005/8/layout/cycle6"/>
    <dgm:cxn modelId="{0E61153C-78CD-4136-B798-05C81E25068F}" type="presOf" srcId="{BDC93088-053C-453E-A10E-BAC06B73584B}" destId="{519F2FF7-3A42-48CA-9624-80063640CC26}" srcOrd="0" destOrd="0" presId="urn:microsoft.com/office/officeart/2005/8/layout/cycle6"/>
    <dgm:cxn modelId="{0CB8183F-A554-46D0-B68A-BC0E95930757}" srcId="{3FA77570-436A-4E09-A318-A853C917D5E7}" destId="{E4BFC39B-91BA-4A28-8442-D06879C4B930}" srcOrd="0" destOrd="0" parTransId="{F5569A97-7A1A-4A69-912D-E79257F7DC39}" sibTransId="{1D5C9F99-A1D8-41C1-B82F-83EEAA869336}"/>
    <dgm:cxn modelId="{D424D474-4481-482A-8D3F-2B824FE9EE1A}" srcId="{3FA77570-436A-4E09-A318-A853C917D5E7}" destId="{2422159D-967C-4966-A957-6E08EFF54B1B}" srcOrd="2" destOrd="0" parTransId="{4DAD2390-03C1-413B-A3B7-D3BD2CCEA85D}" sibTransId="{BDC93088-053C-453E-A10E-BAC06B73584B}"/>
    <dgm:cxn modelId="{C67F7556-3A05-478D-A579-B299BF3852D4}" type="presOf" srcId="{38E2BD51-CB8F-4A14-8B59-E78522840AF9}" destId="{4598DA19-1B84-40B0-86CC-036B17905A3D}" srcOrd="0" destOrd="0" presId="urn:microsoft.com/office/officeart/2005/8/layout/cycle6"/>
    <dgm:cxn modelId="{4614A07F-3364-43FC-B948-B6150CAA8242}" type="presOf" srcId="{2422159D-967C-4966-A957-6E08EFF54B1B}" destId="{C6ADC15A-5216-4632-98AF-C612C22BF157}" srcOrd="0" destOrd="0" presId="urn:microsoft.com/office/officeart/2005/8/layout/cycle6"/>
    <dgm:cxn modelId="{C996AC91-E5C3-4298-93BA-EA2EDFE7EAE9}" type="presOf" srcId="{1D5C9F99-A1D8-41C1-B82F-83EEAA869336}" destId="{122288E3-B36D-4D17-8792-1E10AEB2BF73}" srcOrd="0" destOrd="0" presId="urn:microsoft.com/office/officeart/2005/8/layout/cycle6"/>
    <dgm:cxn modelId="{4844F4C5-4E85-460F-B7DA-F778FAE53B13}" type="presOf" srcId="{6604D284-DB9D-4E7A-A1D6-C3917281151A}" destId="{57E43CDD-FC8D-40D1-9153-ABECAD11C7E2}" srcOrd="0" destOrd="0" presId="urn:microsoft.com/office/officeart/2005/8/layout/cycle6"/>
    <dgm:cxn modelId="{761E5CDB-077A-439B-819E-BE77E3132A49}" type="presOf" srcId="{E4BFC39B-91BA-4A28-8442-D06879C4B930}" destId="{378B7852-401E-4FEB-99E1-24671E13F141}" srcOrd="0" destOrd="0" presId="urn:microsoft.com/office/officeart/2005/8/layout/cycle6"/>
    <dgm:cxn modelId="{508949F7-D2CF-4E6F-83EB-2A2D015ABF1B}" srcId="{3FA77570-436A-4E09-A318-A853C917D5E7}" destId="{6604D284-DB9D-4E7A-A1D6-C3917281151A}" srcOrd="1" destOrd="0" parTransId="{BC142408-C4BA-4B6D-873C-515FFA0EFF8C}" sibTransId="{C256BB97-C029-45B7-9FB2-C1C2C78FA077}"/>
    <dgm:cxn modelId="{1651C206-93B2-43C5-8DCB-7C3DA8C7A663}" type="presParOf" srcId="{557089BE-8688-44ED-B64A-C093D10D4747}" destId="{378B7852-401E-4FEB-99E1-24671E13F141}" srcOrd="0" destOrd="0" presId="urn:microsoft.com/office/officeart/2005/8/layout/cycle6"/>
    <dgm:cxn modelId="{957E4C83-AA10-4263-964D-E1758A624187}" type="presParOf" srcId="{557089BE-8688-44ED-B64A-C093D10D4747}" destId="{11BD8C44-E840-43D0-8A59-9E3EAB0AFE04}" srcOrd="1" destOrd="0" presId="urn:microsoft.com/office/officeart/2005/8/layout/cycle6"/>
    <dgm:cxn modelId="{40A1935F-94FE-44AE-ADCB-3D8B8C63E1E8}" type="presParOf" srcId="{557089BE-8688-44ED-B64A-C093D10D4747}" destId="{122288E3-B36D-4D17-8792-1E10AEB2BF73}" srcOrd="2" destOrd="0" presId="urn:microsoft.com/office/officeart/2005/8/layout/cycle6"/>
    <dgm:cxn modelId="{8212E0B9-1232-4705-9D55-AEF952831C23}" type="presParOf" srcId="{557089BE-8688-44ED-B64A-C093D10D4747}" destId="{57E43CDD-FC8D-40D1-9153-ABECAD11C7E2}" srcOrd="3" destOrd="0" presId="urn:microsoft.com/office/officeart/2005/8/layout/cycle6"/>
    <dgm:cxn modelId="{A2B76A43-F860-4915-88EC-07B831EA1007}" type="presParOf" srcId="{557089BE-8688-44ED-B64A-C093D10D4747}" destId="{11FFBA7E-0FDE-4F45-8402-F01C5300EC04}" srcOrd="4" destOrd="0" presId="urn:microsoft.com/office/officeart/2005/8/layout/cycle6"/>
    <dgm:cxn modelId="{185DDB63-4B84-4829-B317-D7F8EAC5AC1B}" type="presParOf" srcId="{557089BE-8688-44ED-B64A-C093D10D4747}" destId="{11D8BDB3-48AD-4606-89CD-61B077868D6F}" srcOrd="5" destOrd="0" presId="urn:microsoft.com/office/officeart/2005/8/layout/cycle6"/>
    <dgm:cxn modelId="{F0433FBC-67D3-400C-BF95-38AFD57D0A76}" type="presParOf" srcId="{557089BE-8688-44ED-B64A-C093D10D4747}" destId="{C6ADC15A-5216-4632-98AF-C612C22BF157}" srcOrd="6" destOrd="0" presId="urn:microsoft.com/office/officeart/2005/8/layout/cycle6"/>
    <dgm:cxn modelId="{CF5E1517-7F2D-4226-B4DA-B820078E24FA}" type="presParOf" srcId="{557089BE-8688-44ED-B64A-C093D10D4747}" destId="{620DD221-0A59-4CAD-9F55-A3B883811C51}" srcOrd="7" destOrd="0" presId="urn:microsoft.com/office/officeart/2005/8/layout/cycle6"/>
    <dgm:cxn modelId="{D612FCF8-9980-48DD-82CD-289BC394D481}" type="presParOf" srcId="{557089BE-8688-44ED-B64A-C093D10D4747}" destId="{519F2FF7-3A42-48CA-9624-80063640CC26}" srcOrd="8" destOrd="0" presId="urn:microsoft.com/office/officeart/2005/8/layout/cycle6"/>
    <dgm:cxn modelId="{D9F98F78-0578-4B93-8449-E71C7FBF5333}" type="presParOf" srcId="{557089BE-8688-44ED-B64A-C093D10D4747}" destId="{D095C23A-2F5B-45E2-BF67-186331837EA0}" srcOrd="9" destOrd="0" presId="urn:microsoft.com/office/officeart/2005/8/layout/cycle6"/>
    <dgm:cxn modelId="{117DB7CF-A9C9-4A23-A551-2ABF6E3A335D}" type="presParOf" srcId="{557089BE-8688-44ED-B64A-C093D10D4747}" destId="{1A378D2E-415A-47EA-972F-1C0BCEE37E25}" srcOrd="10" destOrd="0" presId="urn:microsoft.com/office/officeart/2005/8/layout/cycle6"/>
    <dgm:cxn modelId="{0648687D-0D03-44F9-8325-7A69600BF13D}" type="presParOf" srcId="{557089BE-8688-44ED-B64A-C093D10D4747}" destId="{4598DA19-1B84-40B0-86CC-036B17905A3D}" srcOrd="11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La coupe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Organisation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Les modules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 pts</a:t>
          </a:r>
          <a:r>
            <a:rPr lang="fr-FR" dirty="0"/>
            <a:t> par 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Intégration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C53E61-35E5-4641-95A7-DF1A67007E72}" type="doc">
      <dgm:prSet loTypeId="urn:microsoft.com/office/officeart/2005/8/layout/pList2" loCatId="list" qsTypeId="urn:microsoft.com/office/officeart/2005/8/quickstyle/simple3" qsCatId="simple" csTypeId="urn:microsoft.com/office/officeart/2005/8/colors/accent5_2" csCatId="accent5" phldr="1"/>
      <dgm:spPr/>
    </dgm:pt>
    <dgm:pt modelId="{AFEE7732-BAB5-409D-81B8-A84C67901C0F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infrarouges</a:t>
          </a:r>
        </a:p>
      </dgm:t>
    </dgm:pt>
    <dgm:pt modelId="{FC163C7C-AFE1-4D93-B9EE-8889BDB16F70}" type="parTrans" cxnId="{EAF8E7A9-80A0-4192-AD6C-AEACF1FDA294}">
      <dgm:prSet/>
      <dgm:spPr/>
      <dgm:t>
        <a:bodyPr/>
        <a:lstStyle/>
        <a:p>
          <a:endParaRPr lang="fr-FR"/>
        </a:p>
      </dgm:t>
    </dgm:pt>
    <dgm:pt modelId="{25BF8D35-9E1E-41AE-85DD-F8164C7D4963}" type="sibTrans" cxnId="{EAF8E7A9-80A0-4192-AD6C-AEACF1FDA294}">
      <dgm:prSet/>
      <dgm:spPr/>
      <dgm:t>
        <a:bodyPr/>
        <a:lstStyle/>
        <a:p>
          <a:endParaRPr lang="fr-FR"/>
        </a:p>
      </dgm:t>
    </dgm:pt>
    <dgm:pt modelId="{EC569763-69DF-433B-AE73-9ED1E9E1AB19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ultrasonores</a:t>
          </a:r>
        </a:p>
      </dgm:t>
    </dgm:pt>
    <dgm:pt modelId="{17624BC4-FE77-4634-B125-B55B65A3708B}" type="parTrans" cxnId="{A9477C42-FAE3-474B-948F-137FB8C12AF6}">
      <dgm:prSet/>
      <dgm:spPr/>
      <dgm:t>
        <a:bodyPr/>
        <a:lstStyle/>
        <a:p>
          <a:endParaRPr lang="fr-FR"/>
        </a:p>
      </dgm:t>
    </dgm:pt>
    <dgm:pt modelId="{F8F5C7C3-9272-4D0A-8487-E4D3C67FC6CD}" type="sibTrans" cxnId="{A9477C42-FAE3-474B-948F-137FB8C12AF6}">
      <dgm:prSet/>
      <dgm:spPr/>
      <dgm:t>
        <a:bodyPr/>
        <a:lstStyle/>
        <a:p>
          <a:endParaRPr lang="fr-FR"/>
        </a:p>
      </dgm:t>
    </dgm:pt>
    <dgm:pt modelId="{CF8C5C98-A386-402C-A6BE-110CC1A5981A}" type="pres">
      <dgm:prSet presAssocID="{40C53E61-35E5-4641-95A7-DF1A67007E72}" presName="Name0" presStyleCnt="0">
        <dgm:presLayoutVars>
          <dgm:dir/>
          <dgm:resizeHandles val="exact"/>
        </dgm:presLayoutVars>
      </dgm:prSet>
      <dgm:spPr/>
    </dgm:pt>
    <dgm:pt modelId="{DB8521B5-F67F-4AD2-9C8D-961A8E6250AF}" type="pres">
      <dgm:prSet presAssocID="{40C53E61-35E5-4641-95A7-DF1A67007E72}" presName="bkgdShp" presStyleLbl="alignAccFollowNode1" presStyleIdx="0" presStyleCnt="1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</dgm:pt>
    <dgm:pt modelId="{69C27D6E-0F11-4B3C-91A1-460BBAD7E5AC}" type="pres">
      <dgm:prSet presAssocID="{40C53E61-35E5-4641-95A7-DF1A67007E72}" presName="linComp" presStyleCnt="0"/>
      <dgm:spPr/>
    </dgm:pt>
    <dgm:pt modelId="{9DC203B3-0F2A-48F2-B987-CF97509A407F}" type="pres">
      <dgm:prSet presAssocID="{AFEE7732-BAB5-409D-81B8-A84C67901C0F}" presName="compNode" presStyleCnt="0"/>
      <dgm:spPr/>
    </dgm:pt>
    <dgm:pt modelId="{AE2CEDD6-71CF-4571-BEBC-CF84F3ECFC74}" type="pres">
      <dgm:prSet presAssocID="{AFEE7732-BAB5-409D-81B8-A84C67901C0F}" presName="node" presStyleLbl="node1" presStyleIdx="0" presStyleCnt="2">
        <dgm:presLayoutVars>
          <dgm:bulletEnabled val="1"/>
        </dgm:presLayoutVars>
      </dgm:prSet>
      <dgm:spPr/>
    </dgm:pt>
    <dgm:pt modelId="{A22ED65B-36C1-490D-831A-C684F0820450}" type="pres">
      <dgm:prSet presAssocID="{AFEE7732-BAB5-409D-81B8-A84C67901C0F}" presName="invisiNode" presStyleLbl="node1" presStyleIdx="0" presStyleCnt="2"/>
      <dgm:spPr/>
    </dgm:pt>
    <dgm:pt modelId="{4ACEFB5B-8A71-442F-B7F5-18D07AA12F67}" type="pres">
      <dgm:prSet presAssocID="{AFEE7732-BAB5-409D-81B8-A84C67901C0F}" presName="imagNode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BE323A03-DDB5-46C7-8481-D8E0E1F3F22E}" type="pres">
      <dgm:prSet presAssocID="{25BF8D35-9E1E-41AE-85DD-F8164C7D4963}" presName="sibTrans" presStyleLbl="sibTrans2D1" presStyleIdx="0" presStyleCnt="0"/>
      <dgm:spPr/>
    </dgm:pt>
    <dgm:pt modelId="{6968B93A-43F7-4458-AC65-96AF9F4FB002}" type="pres">
      <dgm:prSet presAssocID="{EC569763-69DF-433B-AE73-9ED1E9E1AB19}" presName="compNode" presStyleCnt="0"/>
      <dgm:spPr/>
    </dgm:pt>
    <dgm:pt modelId="{A6FAD71F-8F8B-4B96-B822-99022D1FBECD}" type="pres">
      <dgm:prSet presAssocID="{EC569763-69DF-433B-AE73-9ED1E9E1AB19}" presName="node" presStyleLbl="node1" presStyleIdx="1" presStyleCnt="2">
        <dgm:presLayoutVars>
          <dgm:bulletEnabled val="1"/>
        </dgm:presLayoutVars>
      </dgm:prSet>
      <dgm:spPr/>
    </dgm:pt>
    <dgm:pt modelId="{E4E5AB5A-2645-4031-915C-E163A907CB0C}" type="pres">
      <dgm:prSet presAssocID="{EC569763-69DF-433B-AE73-9ED1E9E1AB19}" presName="invisiNode" presStyleLbl="node1" presStyleIdx="1" presStyleCnt="2"/>
      <dgm:spPr/>
    </dgm:pt>
    <dgm:pt modelId="{34546019-AB44-4664-9A93-D632EEAC691E}" type="pres">
      <dgm:prSet presAssocID="{EC569763-69DF-433B-AE73-9ED1E9E1AB19}" presName="imagNode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</dgm:ptLst>
  <dgm:cxnLst>
    <dgm:cxn modelId="{D853990A-2A6F-4C3F-BE5B-6C60C9A69239}" type="presOf" srcId="{EC569763-69DF-433B-AE73-9ED1E9E1AB19}" destId="{A6FAD71F-8F8B-4B96-B822-99022D1FBECD}" srcOrd="0" destOrd="0" presId="urn:microsoft.com/office/officeart/2005/8/layout/pList2"/>
    <dgm:cxn modelId="{84798C41-5C4A-42C0-AA32-07A32E228E2F}" type="presOf" srcId="{AFEE7732-BAB5-409D-81B8-A84C67901C0F}" destId="{AE2CEDD6-71CF-4571-BEBC-CF84F3ECFC74}" srcOrd="0" destOrd="0" presId="urn:microsoft.com/office/officeart/2005/8/layout/pList2"/>
    <dgm:cxn modelId="{A9477C42-FAE3-474B-948F-137FB8C12AF6}" srcId="{40C53E61-35E5-4641-95A7-DF1A67007E72}" destId="{EC569763-69DF-433B-AE73-9ED1E9E1AB19}" srcOrd="1" destOrd="0" parTransId="{17624BC4-FE77-4634-B125-B55B65A3708B}" sibTransId="{F8F5C7C3-9272-4D0A-8487-E4D3C67FC6CD}"/>
    <dgm:cxn modelId="{125BF263-3B1B-48CF-B064-B7AACA95F8D3}" type="presOf" srcId="{40C53E61-35E5-4641-95A7-DF1A67007E72}" destId="{CF8C5C98-A386-402C-A6BE-110CC1A5981A}" srcOrd="0" destOrd="0" presId="urn:microsoft.com/office/officeart/2005/8/layout/pList2"/>
    <dgm:cxn modelId="{EAF8E7A9-80A0-4192-AD6C-AEACF1FDA294}" srcId="{40C53E61-35E5-4641-95A7-DF1A67007E72}" destId="{AFEE7732-BAB5-409D-81B8-A84C67901C0F}" srcOrd="0" destOrd="0" parTransId="{FC163C7C-AFE1-4D93-B9EE-8889BDB16F70}" sibTransId="{25BF8D35-9E1E-41AE-85DD-F8164C7D4963}"/>
    <dgm:cxn modelId="{7E682DCD-E859-4029-B13A-EADEDBB5B068}" type="presOf" srcId="{25BF8D35-9E1E-41AE-85DD-F8164C7D4963}" destId="{BE323A03-DDB5-46C7-8481-D8E0E1F3F22E}" srcOrd="0" destOrd="0" presId="urn:microsoft.com/office/officeart/2005/8/layout/pList2"/>
    <dgm:cxn modelId="{B9B143DB-BBA4-46F4-B445-6A2E72A321D9}" type="presParOf" srcId="{CF8C5C98-A386-402C-A6BE-110CC1A5981A}" destId="{DB8521B5-F67F-4AD2-9C8D-961A8E6250AF}" srcOrd="0" destOrd="0" presId="urn:microsoft.com/office/officeart/2005/8/layout/pList2"/>
    <dgm:cxn modelId="{F3604AC5-4B34-49E8-B85A-0728A32C72F6}" type="presParOf" srcId="{CF8C5C98-A386-402C-A6BE-110CC1A5981A}" destId="{69C27D6E-0F11-4B3C-91A1-460BBAD7E5AC}" srcOrd="1" destOrd="0" presId="urn:microsoft.com/office/officeart/2005/8/layout/pList2"/>
    <dgm:cxn modelId="{B1D18FB9-C271-4A73-BF40-D7F94F1ED9D6}" type="presParOf" srcId="{69C27D6E-0F11-4B3C-91A1-460BBAD7E5AC}" destId="{9DC203B3-0F2A-48F2-B987-CF97509A407F}" srcOrd="0" destOrd="0" presId="urn:microsoft.com/office/officeart/2005/8/layout/pList2"/>
    <dgm:cxn modelId="{39932C7B-9578-4772-9C41-E5DBC48DD14A}" type="presParOf" srcId="{9DC203B3-0F2A-48F2-B987-CF97509A407F}" destId="{AE2CEDD6-71CF-4571-BEBC-CF84F3ECFC74}" srcOrd="0" destOrd="0" presId="urn:microsoft.com/office/officeart/2005/8/layout/pList2"/>
    <dgm:cxn modelId="{32B56EB1-F64F-4F2A-9E99-382568C6E9D2}" type="presParOf" srcId="{9DC203B3-0F2A-48F2-B987-CF97509A407F}" destId="{A22ED65B-36C1-490D-831A-C684F0820450}" srcOrd="1" destOrd="0" presId="urn:microsoft.com/office/officeart/2005/8/layout/pList2"/>
    <dgm:cxn modelId="{48B80BF3-D507-41C1-9122-8665235AB37D}" type="presParOf" srcId="{9DC203B3-0F2A-48F2-B987-CF97509A407F}" destId="{4ACEFB5B-8A71-442F-B7F5-18D07AA12F67}" srcOrd="2" destOrd="0" presId="urn:microsoft.com/office/officeart/2005/8/layout/pList2"/>
    <dgm:cxn modelId="{3847BA1C-3DF6-4D2A-A0C8-BF7CB7888C8F}" type="presParOf" srcId="{69C27D6E-0F11-4B3C-91A1-460BBAD7E5AC}" destId="{BE323A03-DDB5-46C7-8481-D8E0E1F3F22E}" srcOrd="1" destOrd="0" presId="urn:microsoft.com/office/officeart/2005/8/layout/pList2"/>
    <dgm:cxn modelId="{B06E7D01-E966-4C52-A8A1-26138796A44D}" type="presParOf" srcId="{69C27D6E-0F11-4B3C-91A1-460BBAD7E5AC}" destId="{6968B93A-43F7-4458-AC65-96AF9F4FB002}" srcOrd="2" destOrd="0" presId="urn:microsoft.com/office/officeart/2005/8/layout/pList2"/>
    <dgm:cxn modelId="{00A43D24-A01E-47A3-8225-74EFA565D422}" type="presParOf" srcId="{6968B93A-43F7-4458-AC65-96AF9F4FB002}" destId="{A6FAD71F-8F8B-4B96-B822-99022D1FBECD}" srcOrd="0" destOrd="0" presId="urn:microsoft.com/office/officeart/2005/8/layout/pList2"/>
    <dgm:cxn modelId="{8516EF61-9612-439F-9FA6-C862774E415E}" type="presParOf" srcId="{6968B93A-43F7-4458-AC65-96AF9F4FB002}" destId="{E4E5AB5A-2645-4031-915C-E163A907CB0C}" srcOrd="1" destOrd="0" presId="urn:microsoft.com/office/officeart/2005/8/layout/pList2"/>
    <dgm:cxn modelId="{F2327290-CD37-461C-B15E-2E13F9219963}" type="presParOf" srcId="{6968B93A-43F7-4458-AC65-96AF9F4FB002}" destId="{34546019-AB44-4664-9A93-D632EEAC691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A3C67-982B-4625-BF92-CE81126AEDE3}" type="doc">
      <dgm:prSet loTypeId="urn:microsoft.com/office/officeart/2008/layout/SquareAccent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96170D9-52E2-4329-A2C2-336CEE95B619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200" dirty="0"/>
            <a:t>Alimentation puissance : 24V - 5,8A max</a:t>
          </a:r>
        </a:p>
      </dgm:t>
    </dgm:pt>
    <dgm:pt modelId="{C2DD79B4-BF23-488A-8C77-5696A2127E9E}" type="parTrans" cxnId="{93DFBB0F-02D2-4A13-818E-5B0090DD12F4}">
      <dgm:prSet/>
      <dgm:spPr/>
      <dgm:t>
        <a:bodyPr/>
        <a:lstStyle/>
        <a:p>
          <a:endParaRPr lang="fr-FR"/>
        </a:p>
      </dgm:t>
    </dgm:pt>
    <dgm:pt modelId="{C6AC2A62-0D34-4D6F-9157-C9BB76E190E9}" type="sibTrans" cxnId="{93DFBB0F-02D2-4A13-818E-5B0090DD12F4}">
      <dgm:prSet/>
      <dgm:spPr/>
      <dgm:t>
        <a:bodyPr/>
        <a:lstStyle/>
        <a:p>
          <a:endParaRPr lang="fr-FR"/>
        </a:p>
      </dgm:t>
    </dgm:pt>
    <dgm:pt modelId="{D95A8A7B-4CEA-4E61-B46D-01D66DFCA197}">
      <dgm:prSet custT="1"/>
      <dgm:spPr/>
      <dgm:t>
        <a:bodyPr/>
        <a:lstStyle/>
        <a:p>
          <a:r>
            <a:rPr lang="fr-FR" sz="3200" dirty="0"/>
            <a:t>3 signaux logiques </a:t>
          </a:r>
        </a:p>
      </dgm:t>
    </dgm:pt>
    <dgm:pt modelId="{973A68D3-63AC-459F-AC10-B3C270F3F4A2}" type="parTrans" cxnId="{939DDAEF-4F03-4F51-95B3-699B21BE2E7A}">
      <dgm:prSet/>
      <dgm:spPr/>
      <dgm:t>
        <a:bodyPr/>
        <a:lstStyle/>
        <a:p>
          <a:endParaRPr lang="fr-FR"/>
        </a:p>
      </dgm:t>
    </dgm:pt>
    <dgm:pt modelId="{FCCA7745-B490-45FC-9C4B-B9DFBDD2B537}" type="sibTrans" cxnId="{939DDAEF-4F03-4F51-95B3-699B21BE2E7A}">
      <dgm:prSet/>
      <dgm:spPr/>
      <dgm:t>
        <a:bodyPr/>
        <a:lstStyle/>
        <a:p>
          <a:endParaRPr lang="fr-FR"/>
        </a:p>
      </dgm:t>
    </dgm:pt>
    <dgm:pt modelId="{A7E348FF-8180-4838-9C20-F8A3E4C031A1}">
      <dgm:prSet custT="1"/>
      <dgm:spPr/>
      <dgm:t>
        <a:bodyPr/>
        <a:lstStyle/>
        <a:p>
          <a:r>
            <a:rPr lang="fr-FR" sz="3200" dirty="0"/>
            <a:t>Réutilisabilité : Plug &amp; Play </a:t>
          </a:r>
        </a:p>
      </dgm:t>
    </dgm:pt>
    <dgm:pt modelId="{B1CD7190-2031-425F-B832-2290B921342D}" type="parTrans" cxnId="{DB48BB43-DF4F-41E3-95C8-0E51B9AE833F}">
      <dgm:prSet/>
      <dgm:spPr/>
      <dgm:t>
        <a:bodyPr/>
        <a:lstStyle/>
        <a:p>
          <a:endParaRPr lang="fr-FR"/>
        </a:p>
      </dgm:t>
    </dgm:pt>
    <dgm:pt modelId="{8BF40508-3742-4007-9772-192CA65386AC}" type="sibTrans" cxnId="{DB48BB43-DF4F-41E3-95C8-0E51B9AE833F}">
      <dgm:prSet/>
      <dgm:spPr/>
      <dgm:t>
        <a:bodyPr/>
        <a:lstStyle/>
        <a:p>
          <a:endParaRPr lang="fr-FR"/>
        </a:p>
      </dgm:t>
    </dgm:pt>
    <dgm:pt modelId="{39BB7019-5A89-4FAE-ADF6-9C0BC4622B38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dirty="0"/>
        </a:p>
      </dgm:t>
    </dgm:pt>
    <dgm:pt modelId="{0EDA46BA-672F-46DD-9740-669E9406C7CE}" type="parTrans" cxnId="{45D8E991-FD3F-4389-8FE8-067A19A397E0}">
      <dgm:prSet/>
      <dgm:spPr/>
      <dgm:t>
        <a:bodyPr/>
        <a:lstStyle/>
        <a:p>
          <a:endParaRPr lang="fr-FR"/>
        </a:p>
      </dgm:t>
    </dgm:pt>
    <dgm:pt modelId="{49D88BAC-E9C6-470F-B45A-A25E3BB780ED}" type="sibTrans" cxnId="{45D8E991-FD3F-4389-8FE8-067A19A397E0}">
      <dgm:prSet/>
      <dgm:spPr/>
      <dgm:t>
        <a:bodyPr/>
        <a:lstStyle/>
        <a:p>
          <a:endParaRPr lang="fr-FR"/>
        </a:p>
      </dgm:t>
    </dgm:pt>
    <dgm:pt modelId="{9BED8FCA-AB97-478B-9220-C02BBF28E204}" type="pres">
      <dgm:prSet presAssocID="{8FDA3C67-982B-4625-BF92-CE81126AEDE3}" presName="layout" presStyleCnt="0">
        <dgm:presLayoutVars>
          <dgm:chMax/>
          <dgm:chPref/>
          <dgm:dir/>
          <dgm:resizeHandles/>
        </dgm:presLayoutVars>
      </dgm:prSet>
      <dgm:spPr/>
    </dgm:pt>
    <dgm:pt modelId="{1CCA6987-4C95-4A06-8D55-695E99873BE3}" type="pres">
      <dgm:prSet presAssocID="{39BB7019-5A89-4FAE-ADF6-9C0BC4622B38}" presName="root" presStyleCnt="0">
        <dgm:presLayoutVars>
          <dgm:chMax/>
          <dgm:chPref/>
        </dgm:presLayoutVars>
      </dgm:prSet>
      <dgm:spPr/>
    </dgm:pt>
    <dgm:pt modelId="{BDDE34C7-68F9-452C-A297-403E65BD4070}" type="pres">
      <dgm:prSet presAssocID="{39BB7019-5A89-4FAE-ADF6-9C0BC4622B38}" presName="rootComposite" presStyleCnt="0">
        <dgm:presLayoutVars/>
      </dgm:prSet>
      <dgm:spPr/>
    </dgm:pt>
    <dgm:pt modelId="{24BB2BA0-13B6-4ED0-AF0F-263E5779A00D}" type="pres">
      <dgm:prSet presAssocID="{39BB7019-5A89-4FAE-ADF6-9C0BC4622B38}" presName="ParentAccent" presStyleLbl="alignNode1" presStyleIdx="0" presStyleCnt="1"/>
      <dgm:spPr>
        <a:solidFill>
          <a:srgbClr val="204484"/>
        </a:solidFill>
      </dgm:spPr>
    </dgm:pt>
    <dgm:pt modelId="{10B28E07-1CAD-460C-9CAC-B8B4369E69B2}" type="pres">
      <dgm:prSet presAssocID="{39BB7019-5A89-4FAE-ADF6-9C0BC4622B38}" presName="ParentSmallAccent" presStyleLbl="fgAcc1" presStyleIdx="0" presStyleCnt="1"/>
      <dgm:spPr/>
    </dgm:pt>
    <dgm:pt modelId="{A3391C5C-383A-4B45-90F2-FD730AD9DFF7}" type="pres">
      <dgm:prSet presAssocID="{39BB7019-5A89-4FAE-ADF6-9C0BC4622B3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17353552-2CD3-46A9-BA3B-5037AD3F4E7C}" type="pres">
      <dgm:prSet presAssocID="{39BB7019-5A89-4FAE-ADF6-9C0BC4622B38}" presName="childShape" presStyleCnt="0">
        <dgm:presLayoutVars>
          <dgm:chMax val="0"/>
          <dgm:chPref val="0"/>
        </dgm:presLayoutVars>
      </dgm:prSet>
      <dgm:spPr/>
    </dgm:pt>
    <dgm:pt modelId="{64910670-4091-4724-A53A-60B8F1AFAE7F}" type="pres">
      <dgm:prSet presAssocID="{896170D9-52E2-4329-A2C2-336CEE95B619}" presName="childComposite" presStyleCnt="0">
        <dgm:presLayoutVars>
          <dgm:chMax val="0"/>
          <dgm:chPref val="0"/>
        </dgm:presLayoutVars>
      </dgm:prSet>
      <dgm:spPr/>
    </dgm:pt>
    <dgm:pt modelId="{85E89319-9385-462D-BFD9-EC240CCF9902}" type="pres">
      <dgm:prSet presAssocID="{896170D9-52E2-4329-A2C2-336CEE95B619}" presName="ChildAccent" presStyleLbl="solidFgAcc1" presStyleIdx="0" presStyleCnt="3"/>
      <dgm:spPr/>
    </dgm:pt>
    <dgm:pt modelId="{6CCADBEC-3477-4536-9C5A-69A26CE63B8C}" type="pres">
      <dgm:prSet presAssocID="{896170D9-52E2-4329-A2C2-336CEE95B619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1754B94-2408-473F-BD20-499E5E4D9D06}" type="pres">
      <dgm:prSet presAssocID="{D95A8A7B-4CEA-4E61-B46D-01D66DFCA197}" presName="childComposite" presStyleCnt="0">
        <dgm:presLayoutVars>
          <dgm:chMax val="0"/>
          <dgm:chPref val="0"/>
        </dgm:presLayoutVars>
      </dgm:prSet>
      <dgm:spPr/>
    </dgm:pt>
    <dgm:pt modelId="{3E6ED781-22D7-4CA9-B9DA-33B9A12777CD}" type="pres">
      <dgm:prSet presAssocID="{D95A8A7B-4CEA-4E61-B46D-01D66DFCA197}" presName="ChildAccent" presStyleLbl="solidFgAcc1" presStyleIdx="1" presStyleCnt="3"/>
      <dgm:spPr/>
    </dgm:pt>
    <dgm:pt modelId="{08E820B4-2A1B-4A9F-A8FB-3275B9D38F96}" type="pres">
      <dgm:prSet presAssocID="{D95A8A7B-4CEA-4E61-B46D-01D66DFCA197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6A3C75-2679-4590-B5FA-AE8E960075A2}" type="pres">
      <dgm:prSet presAssocID="{A7E348FF-8180-4838-9C20-F8A3E4C031A1}" presName="childComposite" presStyleCnt="0">
        <dgm:presLayoutVars>
          <dgm:chMax val="0"/>
          <dgm:chPref val="0"/>
        </dgm:presLayoutVars>
      </dgm:prSet>
      <dgm:spPr/>
    </dgm:pt>
    <dgm:pt modelId="{6F616460-BADB-42FB-A11B-2CCE284D301B}" type="pres">
      <dgm:prSet presAssocID="{A7E348FF-8180-4838-9C20-F8A3E4C031A1}" presName="ChildAccent" presStyleLbl="solidFgAcc1" presStyleIdx="2" presStyleCnt="3"/>
      <dgm:spPr/>
    </dgm:pt>
    <dgm:pt modelId="{E7F43D66-4CA1-4F4C-B665-906C52E0BC04}" type="pres">
      <dgm:prSet presAssocID="{A7E348FF-8180-4838-9C20-F8A3E4C031A1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A89A400-7047-47B4-BDB8-E5A26E25E951}" type="presOf" srcId="{39BB7019-5A89-4FAE-ADF6-9C0BC4622B38}" destId="{A3391C5C-383A-4B45-90F2-FD730AD9DFF7}" srcOrd="0" destOrd="0" presId="urn:microsoft.com/office/officeart/2008/layout/SquareAccentList"/>
    <dgm:cxn modelId="{93DFBB0F-02D2-4A13-818E-5B0090DD12F4}" srcId="{39BB7019-5A89-4FAE-ADF6-9C0BC4622B38}" destId="{896170D9-52E2-4329-A2C2-336CEE95B619}" srcOrd="0" destOrd="0" parTransId="{C2DD79B4-BF23-488A-8C77-5696A2127E9E}" sibTransId="{C6AC2A62-0D34-4D6F-9157-C9BB76E190E9}"/>
    <dgm:cxn modelId="{DB48BB43-DF4F-41E3-95C8-0E51B9AE833F}" srcId="{39BB7019-5A89-4FAE-ADF6-9C0BC4622B38}" destId="{A7E348FF-8180-4838-9C20-F8A3E4C031A1}" srcOrd="2" destOrd="0" parTransId="{B1CD7190-2031-425F-B832-2290B921342D}" sibTransId="{8BF40508-3742-4007-9772-192CA65386AC}"/>
    <dgm:cxn modelId="{45D8E991-FD3F-4389-8FE8-067A19A397E0}" srcId="{8FDA3C67-982B-4625-BF92-CE81126AEDE3}" destId="{39BB7019-5A89-4FAE-ADF6-9C0BC4622B38}" srcOrd="0" destOrd="0" parTransId="{0EDA46BA-672F-46DD-9740-669E9406C7CE}" sibTransId="{49D88BAC-E9C6-470F-B45A-A25E3BB780ED}"/>
    <dgm:cxn modelId="{11E73A99-792F-4F8A-B9A3-E9F5243160CB}" type="presOf" srcId="{D95A8A7B-4CEA-4E61-B46D-01D66DFCA197}" destId="{08E820B4-2A1B-4A9F-A8FB-3275B9D38F96}" srcOrd="0" destOrd="0" presId="urn:microsoft.com/office/officeart/2008/layout/SquareAccentList"/>
    <dgm:cxn modelId="{105F559F-26F9-4EA5-89D0-74A84EA81D53}" type="presOf" srcId="{A7E348FF-8180-4838-9C20-F8A3E4C031A1}" destId="{E7F43D66-4CA1-4F4C-B665-906C52E0BC04}" srcOrd="0" destOrd="0" presId="urn:microsoft.com/office/officeart/2008/layout/SquareAccentList"/>
    <dgm:cxn modelId="{A69767C2-8BBA-4652-9E18-CA9B7B813D1B}" type="presOf" srcId="{896170D9-52E2-4329-A2C2-336CEE95B619}" destId="{6CCADBEC-3477-4536-9C5A-69A26CE63B8C}" srcOrd="0" destOrd="0" presId="urn:microsoft.com/office/officeart/2008/layout/SquareAccentList"/>
    <dgm:cxn modelId="{A09E53D1-2F4F-4A15-BDB1-321B6450A468}" type="presOf" srcId="{8FDA3C67-982B-4625-BF92-CE81126AEDE3}" destId="{9BED8FCA-AB97-478B-9220-C02BBF28E204}" srcOrd="0" destOrd="0" presId="urn:microsoft.com/office/officeart/2008/layout/SquareAccentList"/>
    <dgm:cxn modelId="{939DDAEF-4F03-4F51-95B3-699B21BE2E7A}" srcId="{39BB7019-5A89-4FAE-ADF6-9C0BC4622B38}" destId="{D95A8A7B-4CEA-4E61-B46D-01D66DFCA197}" srcOrd="1" destOrd="0" parTransId="{973A68D3-63AC-459F-AC10-B3C270F3F4A2}" sibTransId="{FCCA7745-B490-45FC-9C4B-B9DFBDD2B537}"/>
    <dgm:cxn modelId="{62765395-4D79-4F36-BE22-FC4A394696B5}" type="presParOf" srcId="{9BED8FCA-AB97-478B-9220-C02BBF28E204}" destId="{1CCA6987-4C95-4A06-8D55-695E99873BE3}" srcOrd="0" destOrd="0" presId="urn:microsoft.com/office/officeart/2008/layout/SquareAccentList"/>
    <dgm:cxn modelId="{6F68EBE8-9936-49AE-AAC5-CFA68D613D7E}" type="presParOf" srcId="{1CCA6987-4C95-4A06-8D55-695E99873BE3}" destId="{BDDE34C7-68F9-452C-A297-403E65BD4070}" srcOrd="0" destOrd="0" presId="urn:microsoft.com/office/officeart/2008/layout/SquareAccentList"/>
    <dgm:cxn modelId="{2C67807E-DCF1-4F2F-996E-D645A494D3B3}" type="presParOf" srcId="{BDDE34C7-68F9-452C-A297-403E65BD4070}" destId="{24BB2BA0-13B6-4ED0-AF0F-263E5779A00D}" srcOrd="0" destOrd="0" presId="urn:microsoft.com/office/officeart/2008/layout/SquareAccentList"/>
    <dgm:cxn modelId="{774C3F01-755E-4571-85BE-36262BA5718D}" type="presParOf" srcId="{BDDE34C7-68F9-452C-A297-403E65BD4070}" destId="{10B28E07-1CAD-460C-9CAC-B8B4369E69B2}" srcOrd="1" destOrd="0" presId="urn:microsoft.com/office/officeart/2008/layout/SquareAccentList"/>
    <dgm:cxn modelId="{D866FB82-0A26-4E9F-8BB9-2724CC25EDC4}" type="presParOf" srcId="{BDDE34C7-68F9-452C-A297-403E65BD4070}" destId="{A3391C5C-383A-4B45-90F2-FD730AD9DFF7}" srcOrd="2" destOrd="0" presId="urn:microsoft.com/office/officeart/2008/layout/SquareAccentList"/>
    <dgm:cxn modelId="{9AAB5914-2479-4370-80DB-7D75275B0438}" type="presParOf" srcId="{1CCA6987-4C95-4A06-8D55-695E99873BE3}" destId="{17353552-2CD3-46A9-BA3B-5037AD3F4E7C}" srcOrd="1" destOrd="0" presId="urn:microsoft.com/office/officeart/2008/layout/SquareAccentList"/>
    <dgm:cxn modelId="{5C20FC98-07DD-4BB0-9FA3-DC8775995687}" type="presParOf" srcId="{17353552-2CD3-46A9-BA3B-5037AD3F4E7C}" destId="{64910670-4091-4724-A53A-60B8F1AFAE7F}" srcOrd="0" destOrd="0" presId="urn:microsoft.com/office/officeart/2008/layout/SquareAccentList"/>
    <dgm:cxn modelId="{DD8ED717-741B-4593-AE78-40FC0E5489D9}" type="presParOf" srcId="{64910670-4091-4724-A53A-60B8F1AFAE7F}" destId="{85E89319-9385-462D-BFD9-EC240CCF9902}" srcOrd="0" destOrd="0" presId="urn:microsoft.com/office/officeart/2008/layout/SquareAccentList"/>
    <dgm:cxn modelId="{515E4173-CA18-499F-BF75-7572BB44D3E4}" type="presParOf" srcId="{64910670-4091-4724-A53A-60B8F1AFAE7F}" destId="{6CCADBEC-3477-4536-9C5A-69A26CE63B8C}" srcOrd="1" destOrd="0" presId="urn:microsoft.com/office/officeart/2008/layout/SquareAccentList"/>
    <dgm:cxn modelId="{537F6675-2836-4125-9F28-DA5B777328F6}" type="presParOf" srcId="{17353552-2CD3-46A9-BA3B-5037AD3F4E7C}" destId="{61754B94-2408-473F-BD20-499E5E4D9D06}" srcOrd="1" destOrd="0" presId="urn:microsoft.com/office/officeart/2008/layout/SquareAccentList"/>
    <dgm:cxn modelId="{D8B2F0B2-6603-4243-B16B-38C7BE1492EC}" type="presParOf" srcId="{61754B94-2408-473F-BD20-499E5E4D9D06}" destId="{3E6ED781-22D7-4CA9-B9DA-33B9A12777CD}" srcOrd="0" destOrd="0" presId="urn:microsoft.com/office/officeart/2008/layout/SquareAccentList"/>
    <dgm:cxn modelId="{2247F057-97D9-4E81-8E2A-7E2B9174ACA2}" type="presParOf" srcId="{61754B94-2408-473F-BD20-499E5E4D9D06}" destId="{08E820B4-2A1B-4A9F-A8FB-3275B9D38F96}" srcOrd="1" destOrd="0" presId="urn:microsoft.com/office/officeart/2008/layout/SquareAccentList"/>
    <dgm:cxn modelId="{38CE68E0-072C-466A-ACB1-38E9D64828C2}" type="presParOf" srcId="{17353552-2CD3-46A9-BA3B-5037AD3F4E7C}" destId="{926A3C75-2679-4590-B5FA-AE8E960075A2}" srcOrd="2" destOrd="0" presId="urn:microsoft.com/office/officeart/2008/layout/SquareAccentList"/>
    <dgm:cxn modelId="{6C0F8CFD-8E90-4883-9C49-F4B8967938ED}" type="presParOf" srcId="{926A3C75-2679-4590-B5FA-AE8E960075A2}" destId="{6F616460-BADB-42FB-A11B-2CCE284D301B}" srcOrd="0" destOrd="0" presId="urn:microsoft.com/office/officeart/2008/layout/SquareAccentList"/>
    <dgm:cxn modelId="{4B862817-033E-4D9F-A081-B43CFD38966C}" type="presParOf" srcId="{926A3C75-2679-4590-B5FA-AE8E960075A2}" destId="{E7F43D66-4CA1-4F4C-B665-906C52E0BC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B7852-401E-4FEB-99E1-24671E13F141}">
      <dsp:nvSpPr>
        <dsp:cNvPr id="0" name=""/>
        <dsp:cNvSpPr/>
      </dsp:nvSpPr>
      <dsp:spPr>
        <a:xfrm>
          <a:off x="4535646" y="0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000" kern="1200" dirty="0"/>
            <a:t>Projet M1 </a:t>
          </a:r>
          <a:br>
            <a:rPr lang="fr-FR" sz="3000" kern="1200" dirty="0"/>
          </a:br>
          <a:r>
            <a:rPr lang="fr-FR" sz="3000" b="1" kern="1200" dirty="0"/>
            <a:t>1 an </a:t>
          </a:r>
        </a:p>
      </dsp:txBody>
      <dsp:txXfrm>
        <a:off x="4597033" y="61387"/>
        <a:ext cx="1811862" cy="1134739"/>
      </dsp:txXfrm>
    </dsp:sp>
    <dsp:sp modelId="{122288E3-B36D-4D17-8792-1E10AEB2BF73}">
      <dsp:nvSpPr>
        <dsp:cNvPr id="0" name=""/>
        <dsp:cNvSpPr/>
      </dsp:nvSpPr>
      <dsp:spPr>
        <a:xfrm>
          <a:off x="3964001" y="822808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523230" y="48127"/>
              </a:moveTo>
              <a:arcTo wR="2078536" hR="2078536" stAng="16941221" swAng="290023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43CDD-FC8D-40D1-9153-ABECAD11C7E2}">
      <dsp:nvSpPr>
        <dsp:cNvPr id="0" name=""/>
        <dsp:cNvSpPr/>
      </dsp:nvSpPr>
      <dsp:spPr>
        <a:xfrm>
          <a:off x="7024711" y="1899009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 err="1"/>
            <a:t>Crystéo</a:t>
          </a:r>
          <a:endParaRPr lang="fr-FR" sz="3000" kern="1200" dirty="0"/>
        </a:p>
      </dsp:txBody>
      <dsp:txXfrm>
        <a:off x="7086098" y="1960396"/>
        <a:ext cx="1811862" cy="1134739"/>
      </dsp:txXfrm>
    </dsp:sp>
    <dsp:sp modelId="{11D8BDB3-48AD-4606-89CD-61B077868D6F}">
      <dsp:nvSpPr>
        <dsp:cNvPr id="0" name=""/>
        <dsp:cNvSpPr/>
      </dsp:nvSpPr>
      <dsp:spPr>
        <a:xfrm>
          <a:off x="3897830" y="451527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4054183" y="2724397"/>
              </a:moveTo>
              <a:arcTo wR="2078536" hR="2078536" stAng="1086188" swAng="3455316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DC15A-5216-4632-98AF-C612C22BF157}">
      <dsp:nvSpPr>
        <dsp:cNvPr id="0" name=""/>
        <dsp:cNvSpPr/>
      </dsp:nvSpPr>
      <dsp:spPr>
        <a:xfrm>
          <a:off x="4535646" y="4159113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Isen </a:t>
          </a:r>
          <a:endParaRPr lang="fr-FR" sz="3000" kern="1200" dirty="0"/>
        </a:p>
      </dsp:txBody>
      <dsp:txXfrm>
        <a:off x="4597033" y="4220500"/>
        <a:ext cx="1811862" cy="1134739"/>
      </dsp:txXfrm>
    </dsp:sp>
    <dsp:sp modelId="{519F2FF7-3A42-48CA-9624-80063640CC26}">
      <dsp:nvSpPr>
        <dsp:cNvPr id="0" name=""/>
        <dsp:cNvSpPr/>
      </dsp:nvSpPr>
      <dsp:spPr>
        <a:xfrm>
          <a:off x="3009352" y="466695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1507250" y="4077022"/>
              </a:moveTo>
              <a:arcTo wR="2078536" hR="2078536" stAng="6357186" swAng="33441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C23A-2F5B-45E2-BF67-186331837EA0}">
      <dsp:nvSpPr>
        <dsp:cNvPr id="0" name=""/>
        <dsp:cNvSpPr/>
      </dsp:nvSpPr>
      <dsp:spPr>
        <a:xfrm>
          <a:off x="2100606" y="1921948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National, européen </a:t>
          </a:r>
        </a:p>
      </dsp:txBody>
      <dsp:txXfrm>
        <a:off x="2161993" y="1983335"/>
        <a:ext cx="1811862" cy="1134739"/>
      </dsp:txXfrm>
    </dsp:sp>
    <dsp:sp modelId="{4598DA19-1B84-40B0-86CC-036B17905A3D}">
      <dsp:nvSpPr>
        <dsp:cNvPr id="0" name=""/>
        <dsp:cNvSpPr/>
      </dsp:nvSpPr>
      <dsp:spPr>
        <a:xfrm>
          <a:off x="2956780" y="806344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44477" y="1100507"/>
              </a:moveTo>
              <a:arcTo wR="2078536" hR="2078536" stAng="12484150" swAng="285302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La coupe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Organisation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Les modules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Intégration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521B5-F67F-4AD2-9C8D-961A8E6250AF}">
      <dsp:nvSpPr>
        <dsp:cNvPr id="0" name=""/>
        <dsp:cNvSpPr/>
      </dsp:nvSpPr>
      <dsp:spPr>
        <a:xfrm>
          <a:off x="0" y="0"/>
          <a:ext cx="8128000" cy="24032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EFB5B-8A71-442F-B7F5-18D07AA12F67}">
      <dsp:nvSpPr>
        <dsp:cNvPr id="0" name=""/>
        <dsp:cNvSpPr/>
      </dsp:nvSpPr>
      <dsp:spPr>
        <a:xfrm>
          <a:off x="244772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2CEDD6-71CF-4571-BEBC-CF84F3ECFC74}">
      <dsp:nvSpPr>
        <dsp:cNvPr id="0" name=""/>
        <dsp:cNvSpPr/>
      </dsp:nvSpPr>
      <dsp:spPr>
        <a:xfrm rot="10800000">
          <a:off x="244772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infrarouges</a:t>
          </a:r>
        </a:p>
      </dsp:txBody>
      <dsp:txXfrm rot="10800000">
        <a:off x="335104" y="2403233"/>
        <a:ext cx="3456695" cy="2846952"/>
      </dsp:txXfrm>
    </dsp:sp>
    <dsp:sp modelId="{34546019-AB44-4664-9A93-D632EEAC691E}">
      <dsp:nvSpPr>
        <dsp:cNvPr id="0" name=""/>
        <dsp:cNvSpPr/>
      </dsp:nvSpPr>
      <dsp:spPr>
        <a:xfrm>
          <a:off x="4245867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FAD71F-8F8B-4B96-B822-99022D1FBECD}">
      <dsp:nvSpPr>
        <dsp:cNvPr id="0" name=""/>
        <dsp:cNvSpPr/>
      </dsp:nvSpPr>
      <dsp:spPr>
        <a:xfrm rot="10800000">
          <a:off x="4245867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ultrasonores</a:t>
          </a:r>
        </a:p>
      </dsp:txBody>
      <dsp:txXfrm rot="10800000">
        <a:off x="4336199" y="2403233"/>
        <a:ext cx="3456695" cy="2846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B2BA0-13B6-4ED0-AF0F-263E5779A00D}">
      <dsp:nvSpPr>
        <dsp:cNvPr id="0" name=""/>
        <dsp:cNvSpPr/>
      </dsp:nvSpPr>
      <dsp:spPr>
        <a:xfrm>
          <a:off x="61" y="1150954"/>
          <a:ext cx="5445893" cy="640693"/>
        </a:xfrm>
        <a:prstGeom prst="rect">
          <a:avLst/>
        </a:prstGeom>
        <a:solidFill>
          <a:srgbClr val="20448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28E07-1CAD-460C-9CAC-B8B4369E69B2}">
      <dsp:nvSpPr>
        <dsp:cNvPr id="0" name=""/>
        <dsp:cNvSpPr/>
      </dsp:nvSpPr>
      <dsp:spPr>
        <a:xfrm>
          <a:off x="61" y="1391573"/>
          <a:ext cx="400075" cy="400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91C5C-383A-4B45-90F2-FD730AD9DFF7}">
      <dsp:nvSpPr>
        <dsp:cNvPr id="0" name=""/>
        <dsp:cNvSpPr/>
      </dsp:nvSpPr>
      <dsp:spPr>
        <a:xfrm>
          <a:off x="61" y="0"/>
          <a:ext cx="5445893" cy="115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6500" kern="1200" dirty="0"/>
        </a:p>
      </dsp:txBody>
      <dsp:txXfrm>
        <a:off x="61" y="0"/>
        <a:ext cx="5445893" cy="1150954"/>
      </dsp:txXfrm>
    </dsp:sp>
    <dsp:sp modelId="{85E89319-9385-462D-BFD9-EC240CCF9902}">
      <dsp:nvSpPr>
        <dsp:cNvPr id="0" name=""/>
        <dsp:cNvSpPr/>
      </dsp:nvSpPr>
      <dsp:spPr>
        <a:xfrm>
          <a:off x="61" y="2324135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CADBEC-3477-4536-9C5A-69A26CE63B8C}">
      <dsp:nvSpPr>
        <dsp:cNvPr id="0" name=""/>
        <dsp:cNvSpPr/>
      </dsp:nvSpPr>
      <dsp:spPr>
        <a:xfrm>
          <a:off x="381273" y="2057892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200" kern="1200" dirty="0"/>
            <a:t>Alimentation puissance : 24V - 5,8A max</a:t>
          </a:r>
        </a:p>
      </dsp:txBody>
      <dsp:txXfrm>
        <a:off x="381273" y="2057892"/>
        <a:ext cx="5064681" cy="932552"/>
      </dsp:txXfrm>
    </dsp:sp>
    <dsp:sp modelId="{3E6ED781-22D7-4CA9-B9DA-33B9A12777CD}">
      <dsp:nvSpPr>
        <dsp:cNvPr id="0" name=""/>
        <dsp:cNvSpPr/>
      </dsp:nvSpPr>
      <dsp:spPr>
        <a:xfrm>
          <a:off x="61" y="3256688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E820B4-2A1B-4A9F-A8FB-3275B9D38F96}">
      <dsp:nvSpPr>
        <dsp:cNvPr id="0" name=""/>
        <dsp:cNvSpPr/>
      </dsp:nvSpPr>
      <dsp:spPr>
        <a:xfrm>
          <a:off x="381273" y="2990444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3 signaux logiques </a:t>
          </a:r>
        </a:p>
      </dsp:txBody>
      <dsp:txXfrm>
        <a:off x="381273" y="2990444"/>
        <a:ext cx="5064681" cy="932552"/>
      </dsp:txXfrm>
    </dsp:sp>
    <dsp:sp modelId="{6F616460-BADB-42FB-A11B-2CCE284D301B}">
      <dsp:nvSpPr>
        <dsp:cNvPr id="0" name=""/>
        <dsp:cNvSpPr/>
      </dsp:nvSpPr>
      <dsp:spPr>
        <a:xfrm>
          <a:off x="61" y="4189241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F43D66-4CA1-4F4C-B665-906C52E0BC04}">
      <dsp:nvSpPr>
        <dsp:cNvPr id="0" name=""/>
        <dsp:cNvSpPr/>
      </dsp:nvSpPr>
      <dsp:spPr>
        <a:xfrm>
          <a:off x="381273" y="3922997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Réutilisabilité : Plug &amp; Play </a:t>
          </a:r>
        </a:p>
      </dsp:txBody>
      <dsp:txXfrm>
        <a:off x="381273" y="3922997"/>
        <a:ext cx="5064681" cy="932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28/04/2017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28/04/2017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OLIVIER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41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r>
              <a:rPr lang="fr-FR" dirty="0"/>
              <a:t>- Chef d’orchestre</a:t>
            </a:r>
            <a:br>
              <a:rPr lang="fr-FR" dirty="0"/>
            </a:br>
            <a:r>
              <a:rPr lang="fr-FR" dirty="0"/>
              <a:t>- Documentation</a:t>
            </a:r>
            <a:br>
              <a:rPr lang="fr-FR" dirty="0"/>
            </a:br>
            <a:r>
              <a:rPr lang="fr-FR" dirty="0"/>
              <a:t>- GITHUB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- Stratégie</a:t>
            </a:r>
            <a:br>
              <a:rPr lang="fr-FR" dirty="0"/>
            </a:br>
            <a:r>
              <a:rPr lang="fr-FR" dirty="0"/>
              <a:t>- Test</a:t>
            </a:r>
          </a:p>
          <a:p>
            <a:r>
              <a:rPr lang="fr-FR" dirty="0"/>
              <a:t>- </a:t>
            </a:r>
            <a:r>
              <a:rPr lang="fr-FR" dirty="0" err="1"/>
              <a:t>Debug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9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/>
              <a:t>NICOLAS</a:t>
            </a:r>
          </a:p>
          <a:p>
            <a:pPr marL="171450" indent="-171450">
              <a:buFontTx/>
              <a:buChar char="-"/>
            </a:pPr>
            <a:r>
              <a:rPr lang="fr-FR" dirty="0"/>
              <a:t>POO pour réutilisabilité par module</a:t>
            </a:r>
          </a:p>
          <a:p>
            <a:pPr marL="171450" indent="-171450">
              <a:buFontTx/>
              <a:buChar char="-"/>
            </a:pPr>
            <a:r>
              <a:rPr lang="fr-FR" dirty="0"/>
              <a:t>Asservissement</a:t>
            </a:r>
          </a:p>
          <a:p>
            <a:pPr marL="171450" indent="-171450">
              <a:buFontTx/>
              <a:buChar char="-"/>
            </a:pPr>
            <a:r>
              <a:rPr lang="fr-FR" dirty="0"/>
              <a:t>Capteurs</a:t>
            </a:r>
          </a:p>
          <a:p>
            <a:pPr marL="171450" indent="-171450">
              <a:buFontTx/>
              <a:buChar char="-"/>
            </a:pPr>
            <a:r>
              <a:rPr lang="fr-FR" dirty="0"/>
              <a:t>Pince</a:t>
            </a:r>
          </a:p>
          <a:p>
            <a:pPr marL="171450" indent="-171450">
              <a:buFontTx/>
              <a:buChar char="-"/>
            </a:pPr>
            <a:r>
              <a:rPr lang="fr-FR" dirty="0"/>
              <a:t>Gyroscope (mais finalement on ne l’utilise pas !)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615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OLIVIER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1200" dirty="0"/>
              <a:t>4 us (vision lointaine) </a:t>
            </a:r>
            <a:br>
              <a:rPr lang="fr-FR" sz="1200" dirty="0"/>
            </a:br>
            <a:r>
              <a:rPr lang="fr-FR" sz="1200" dirty="0"/>
              <a:t>- 5 </a:t>
            </a:r>
            <a:r>
              <a:rPr lang="fr-FR" sz="1200" dirty="0" err="1"/>
              <a:t>ir</a:t>
            </a:r>
            <a:r>
              <a:rPr lang="fr-FR" sz="1200" dirty="0"/>
              <a:t> (vision rapprochée)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Carte capteur reprise de </a:t>
            </a:r>
            <a:r>
              <a:rPr lang="fr-FR" sz="1200" dirty="0" err="1"/>
              <a:t>pluggi</a:t>
            </a:r>
            <a:r>
              <a:rPr lang="fr-FR" sz="1200" dirty="0"/>
              <a:t> =&gt; a l’air de </a:t>
            </a:r>
            <a:r>
              <a:rPr lang="fr-FR" sz="1200" dirty="0" err="1"/>
              <a:t>deconner</a:t>
            </a:r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2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  <a:br>
              <a:rPr lang="fr-FR" dirty="0"/>
            </a:br>
            <a:r>
              <a:rPr lang="fr-FR" dirty="0"/>
              <a:t>- Partenariat </a:t>
            </a:r>
            <a:r>
              <a:rPr lang="fr-FR" dirty="0" err="1"/>
              <a:t>crysteo</a:t>
            </a:r>
            <a:r>
              <a:rPr lang="fr-FR" dirty="0"/>
              <a:t> + </a:t>
            </a:r>
            <a:r>
              <a:rPr lang="fr-FR" dirty="0" err="1"/>
              <a:t>isen</a:t>
            </a:r>
            <a:endParaRPr lang="fr-FR" dirty="0"/>
          </a:p>
          <a:p>
            <a:r>
              <a:rPr lang="fr-FR" dirty="0"/>
              <a:t>- Evènement national =&gt; européen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22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r>
              <a:rPr lang="fr-FR" dirty="0"/>
              <a:t>- Basé sur l’asservissement vitesse</a:t>
            </a:r>
          </a:p>
          <a:p>
            <a:r>
              <a:rPr lang="fr-FR" dirty="0"/>
              <a:t>- Pour aller aux positions théoriques</a:t>
            </a:r>
          </a:p>
          <a:p>
            <a:r>
              <a:rPr lang="fr-FR" dirty="0"/>
              <a:t>- Pour différencier la couleur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101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OLIVIER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NICOLAS</a:t>
            </a:r>
            <a:endParaRPr lang="fr-FR" sz="1200" dirty="0"/>
          </a:p>
          <a:p>
            <a:pPr algn="l"/>
            <a:r>
              <a:rPr lang="fr-FR" sz="1200" dirty="0"/>
              <a:t>Très fiable, simple, catapulte, </a:t>
            </a:r>
            <a:r>
              <a:rPr lang="fr-FR" sz="1200" dirty="0" err="1"/>
              <a:t>elastique</a:t>
            </a:r>
            <a:br>
              <a:rPr lang="fr-FR" sz="1200" dirty="0"/>
            </a:br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  <a:br>
              <a:rPr lang="fr-FR" dirty="0"/>
            </a:br>
            <a:r>
              <a:rPr lang="fr-FR" dirty="0"/>
              <a:t>Nous avons choisi de créer 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Possible de réaliser un robot pas mal en étant que 3,5 en moyenne sur l’année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Passer du temps à concevoir une carte =&gt; fiable à 100%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Participation à la coupe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Reste à faire fonctionner communication en I2C + </a:t>
            </a:r>
            <a:r>
              <a:rPr lang="fr-FR" sz="1200" dirty="0" err="1"/>
              <a:t>asserv</a:t>
            </a:r>
            <a:br>
              <a:rPr lang="fr-FR" sz="1200" dirty="0"/>
            </a:br>
            <a:r>
              <a:rPr lang="fr-FR" sz="1200" dirty="0"/>
              <a:t>- On aller à la coupe !!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1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b="1" dirty="0"/>
              <a:t>NICOLAS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balle apportée dans la zone de départ</a:t>
            </a:r>
          </a:p>
          <a:p>
            <a:pPr lvl="0"/>
            <a:r>
              <a:rPr lang="fr-FR" b="1" dirty="0"/>
              <a:t>3 pts</a:t>
            </a:r>
            <a:r>
              <a:rPr lang="fr-FR" dirty="0"/>
              <a:t> par balle apportée dans le panier</a:t>
            </a:r>
          </a:p>
          <a:p>
            <a:pPr lvl="0"/>
            <a:r>
              <a:rPr lang="fr-FR" b="1" dirty="0"/>
              <a:t>10 pts</a:t>
            </a:r>
            <a:r>
              <a:rPr lang="fr-FR" dirty="0"/>
              <a:t> par cylindre apporté dans une base (rail)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cylindre apporté dans la zone de départ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20 pts</a:t>
            </a:r>
            <a:r>
              <a:rPr lang="fr-FR" dirty="0"/>
              <a:t> si réalisée correctement</a:t>
            </a:r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7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  <a:br>
              <a:rPr lang="fr-FR" dirty="0"/>
            </a:br>
            <a:r>
              <a:rPr lang="fr-FR" dirty="0"/>
              <a:t>- GITHUB</a:t>
            </a:r>
            <a:br>
              <a:rPr lang="fr-FR" dirty="0"/>
            </a:br>
            <a:r>
              <a:rPr lang="fr-FR" dirty="0"/>
              <a:t>- Ecran IHM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488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OLIVIER</a:t>
            </a:r>
          </a:p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OLIVIER</a:t>
            </a:r>
            <a:br>
              <a:rPr lang="fr-FR" sz="1200" dirty="0"/>
            </a:br>
            <a:r>
              <a:rPr lang="fr-FR" sz="1200" dirty="0" err="1"/>
              <a:t>designeuse</a:t>
            </a:r>
            <a:br>
              <a:rPr lang="fr-FR" sz="1200" dirty="0"/>
            </a:br>
            <a:r>
              <a:rPr lang="fr-FR" sz="1200" dirty="0" err="1"/>
              <a:t>hei</a:t>
            </a:r>
            <a:r>
              <a:rPr lang="fr-FR" sz="1200" dirty="0"/>
              <a:t> = 15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55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28/04/2017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28/04/2017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28/04/2017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28/04/2017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28/04/2017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28/04/2017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5.pn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2.4-Budget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724880" y="1546392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1000€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prévu</a:t>
            </a:r>
          </a:p>
          <a:p>
            <a:endParaRPr lang="fr-FR" sz="4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800€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dépensé</a:t>
            </a: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200€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restant</a:t>
            </a:r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2.5-Découpage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9348"/>
            <a:ext cx="10727741" cy="3944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2.6-Suivi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Espace réservé du contenu 1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 b="1094"/>
          <a:stretch/>
        </p:blipFill>
        <p:spPr>
          <a:xfrm>
            <a:off x="265509" y="1626904"/>
            <a:ext cx="11434341" cy="368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583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</a:t>
            </a:r>
            <a:r>
              <a:rPr lang="fr-FR" altLang="fr-FR" dirty="0"/>
              <a:t>Les différents modules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min 15 (pour être non forfait)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/>
          <a:stretch/>
        </p:blipFill>
        <p:spPr>
          <a:xfrm>
            <a:off x="1456590" y="1080673"/>
            <a:ext cx="9278819" cy="5777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oupe 10"/>
          <p:cNvGrpSpPr/>
          <p:nvPr/>
        </p:nvGrpSpPr>
        <p:grpSpPr>
          <a:xfrm>
            <a:off x="838199" y="1598670"/>
            <a:ext cx="2584174" cy="3871957"/>
            <a:chOff x="838199" y="1598670"/>
            <a:chExt cx="2584174" cy="3871957"/>
          </a:xfrm>
        </p:grpSpPr>
        <p:sp>
          <p:nvSpPr>
            <p:cNvPr id="3" name="Flèche : droite 2"/>
            <p:cNvSpPr/>
            <p:nvPr/>
          </p:nvSpPr>
          <p:spPr>
            <a:xfrm>
              <a:off x="838199" y="159867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Flèche : droite 8"/>
            <p:cNvSpPr/>
            <p:nvPr/>
          </p:nvSpPr>
          <p:spPr>
            <a:xfrm>
              <a:off x="838199" y="3372989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/>
            <p:cNvSpPr/>
            <p:nvPr/>
          </p:nvSpPr>
          <p:spPr>
            <a:xfrm>
              <a:off x="838199" y="487428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869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2</a:t>
            </a:r>
            <a:r>
              <a:rPr lang="x-none" altLang="fr-FR" dirty="0"/>
              <a:t>-Co</a:t>
            </a:r>
            <a:r>
              <a:rPr lang="fr-FR" altLang="fr-FR" dirty="0" err="1"/>
              <a:t>nception</a:t>
            </a:r>
            <a:r>
              <a:rPr lang="fr-FR" altLang="fr-FR" dirty="0"/>
              <a:t> de l’IA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 r="1726" b="5099"/>
          <a:stretch/>
        </p:blipFill>
        <p:spPr>
          <a:xfrm>
            <a:off x="427589" y="2295459"/>
            <a:ext cx="11336821" cy="309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427589" y="1425576"/>
            <a:ext cx="11336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Programmation Orienté Objet</a:t>
            </a:r>
          </a:p>
        </p:txBody>
      </p:sp>
    </p:spTree>
    <p:extLst>
      <p:ext uri="{BB962C8B-B14F-4D97-AF65-F5344CB8AC3E}">
        <p14:creationId xmlns:p14="http://schemas.microsoft.com/office/powerpoint/2010/main" val="19503153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3</a:t>
            </a:r>
            <a:r>
              <a:rPr lang="x-none" altLang="fr-FR" dirty="0"/>
              <a:t>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4</a:t>
            </a:r>
            <a:r>
              <a:rPr lang="x-none" altLang="fr-FR" dirty="0"/>
              <a:t>-</a:t>
            </a:r>
            <a:r>
              <a:rPr lang="fr-FR" altLang="fr-FR" dirty="0"/>
              <a:t>Détection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488964444"/>
              </p:ext>
            </p:extLst>
          </p:nvPr>
        </p:nvGraphicFramePr>
        <p:xfrm>
          <a:off x="2032000" y="1175657"/>
          <a:ext cx="8128000" cy="53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01838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01498303"/>
              </p:ext>
            </p:extLst>
          </p:nvPr>
        </p:nvGraphicFramePr>
        <p:xfrm>
          <a:off x="585851" y="1253903"/>
          <a:ext cx="110059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717696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9" y="2725663"/>
            <a:ext cx="2483181" cy="24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71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1</a:t>
            </a:r>
            <a:r>
              <a:rPr lang="x-none" altLang="fr-FR" dirty="0"/>
              <a:t>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09" y="1335397"/>
            <a:ext cx="6461483" cy="4846112"/>
          </a:xfrm>
          <a:prstGeom prst="rect">
            <a:avLst/>
          </a:prstGeom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527415469"/>
              </p:ext>
            </p:extLst>
          </p:nvPr>
        </p:nvGraphicFramePr>
        <p:xfrm>
          <a:off x="606914" y="472273"/>
          <a:ext cx="5446016" cy="6187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2</a:t>
            </a:r>
            <a:r>
              <a:rPr lang="x-none" altLang="fr-FR" dirty="0"/>
              <a:t>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2357" y="2662597"/>
            <a:ext cx="47717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1. Caractérisation </a:t>
            </a:r>
            <a:r>
              <a:rPr lang="fr-FR" sz="3200" b="1" dirty="0"/>
              <a:t>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2. Détermination coefficients </a:t>
            </a:r>
            <a:r>
              <a:rPr lang="fr-FR" sz="3200" b="1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3. Détermination </a:t>
            </a:r>
            <a:r>
              <a:rPr lang="fr-FR" sz="3200" b="1" dirty="0"/>
              <a:t>commande</a:t>
            </a:r>
            <a:r>
              <a:rPr lang="fr-FR" sz="3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611560" y="1549090"/>
            <a:ext cx="10742240" cy="646331"/>
          </a:xfrm>
          <a:prstGeom prst="rect">
            <a:avLst/>
          </a:prstGeom>
          <a:solidFill>
            <a:srgbClr val="204484"/>
          </a:solidFill>
          <a:ln w="76200">
            <a:solidFill>
              <a:srgbClr val="FA5C5C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U(n) = P*Erreur(n) – (P-I*Période)*Erreur(n-1)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696568"/>
              </p:ext>
            </p:extLst>
          </p:nvPr>
        </p:nvGraphicFramePr>
        <p:xfrm>
          <a:off x="553250" y="2662597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3</a:t>
            </a:r>
            <a:r>
              <a:rPr lang="x-none" altLang="fr-FR" dirty="0"/>
              <a:t>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r="2319"/>
          <a:stretch/>
        </p:blipFill>
        <p:spPr>
          <a:xfrm>
            <a:off x="783135" y="1457969"/>
            <a:ext cx="10625730" cy="42541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Flèche : droite 11"/>
          <p:cNvSpPr/>
          <p:nvPr/>
        </p:nvSpPr>
        <p:spPr>
          <a:xfrm rot="16200000">
            <a:off x="-1818851" y="3754365"/>
            <a:ext cx="4898382" cy="305589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lèche : droite 12"/>
          <p:cNvSpPr/>
          <p:nvPr/>
        </p:nvSpPr>
        <p:spPr>
          <a:xfrm>
            <a:off x="168965" y="5699341"/>
            <a:ext cx="11184835" cy="334885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1386" y="1457967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81507" y="5733623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188819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25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2431" y="5227153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423864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352997" y="1807421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947975" y="1700567"/>
            <a:ext cx="9635703" cy="4281755"/>
            <a:chOff x="2240062" y="1779717"/>
            <a:chExt cx="9635703" cy="4281755"/>
          </a:xfrm>
        </p:grpSpPr>
        <p:sp>
          <p:nvSpPr>
            <p:cNvPr id="3" name="ZoneTexte 2"/>
            <p:cNvSpPr txBox="1"/>
            <p:nvPr/>
          </p:nvSpPr>
          <p:spPr>
            <a:xfrm>
              <a:off x="2240062" y="3344124"/>
              <a:ext cx="21362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Carte mère</a:t>
              </a:r>
            </a:p>
          </p:txBody>
        </p:sp>
        <p:cxnSp>
          <p:nvCxnSpPr>
            <p:cNvPr id="8" name="Connecteur droit avec flèche 7"/>
            <p:cNvCxnSpPr>
              <a:cxnSpLocks/>
            </p:cNvCxnSpPr>
            <p:nvPr/>
          </p:nvCxnSpPr>
          <p:spPr>
            <a:xfrm>
              <a:off x="5495653" y="22067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495653" y="2218671"/>
              <a:ext cx="155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Donne l’ordre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981427" y="1779717"/>
              <a:ext cx="114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I2C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553048" y="1901129"/>
              <a:ext cx="1799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Initialiser</a:t>
              </a:r>
              <a:r>
                <a:rPr lang="fr-FR" dirty="0"/>
                <a:t> </a:t>
              </a:r>
            </a:p>
          </p:txBody>
        </p:sp>
        <p:cxnSp>
          <p:nvCxnSpPr>
            <p:cNvPr id="22" name="Connecteur droit avec flèche 21"/>
            <p:cNvCxnSpPr>
              <a:cxnSpLocks/>
            </p:cNvCxnSpPr>
            <p:nvPr/>
          </p:nvCxnSpPr>
          <p:spPr>
            <a:xfrm>
              <a:off x="5495651" y="3435460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cxnSpLocks/>
            </p:cNvCxnSpPr>
            <p:nvPr/>
          </p:nvCxnSpPr>
          <p:spPr>
            <a:xfrm>
              <a:off x="5495651" y="46451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cxnSpLocks/>
            </p:cNvCxnSpPr>
            <p:nvPr/>
          </p:nvCxnSpPr>
          <p:spPr>
            <a:xfrm>
              <a:off x="5495651" y="576908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cxnSpLocks/>
              <a:stCxn id="3" idx="3"/>
            </p:cNvCxnSpPr>
            <p:nvPr/>
          </p:nvCxnSpPr>
          <p:spPr>
            <a:xfrm flipV="1">
              <a:off x="4376275" y="2206734"/>
              <a:ext cx="1119376" cy="14297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21325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cxnSpLocks/>
              <a:stCxn id="3" idx="3"/>
            </p:cNvCxnSpPr>
            <p:nvPr/>
          </p:nvCxnSpPr>
          <p:spPr>
            <a:xfrm flipV="1">
              <a:off x="4376275" y="3435460"/>
              <a:ext cx="1119374" cy="2010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100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7553048" y="3117728"/>
              <a:ext cx="20165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Capturer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7553048" y="4352746"/>
              <a:ext cx="2110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Monter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7553048" y="5476697"/>
              <a:ext cx="2432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Relâcher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9896234" y="3380012"/>
              <a:ext cx="1979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Esclave</a:t>
              </a:r>
            </a:p>
          </p:txBody>
        </p:sp>
        <p:cxnSp>
          <p:nvCxnSpPr>
            <p:cNvPr id="51" name="Connecteur droit avec flèche 50"/>
            <p:cNvCxnSpPr>
              <a:cxnSpLocks/>
              <a:stCxn id="15" idx="3"/>
            </p:cNvCxnSpPr>
            <p:nvPr/>
          </p:nvCxnSpPr>
          <p:spPr>
            <a:xfrm>
              <a:off x="9353005" y="2193517"/>
              <a:ext cx="629195" cy="13314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cxnSpLocks/>
            </p:cNvCxnSpPr>
            <p:nvPr/>
          </p:nvCxnSpPr>
          <p:spPr>
            <a:xfrm flipV="1">
              <a:off x="9353003" y="3815135"/>
              <a:ext cx="637495" cy="19645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>
              <a:cxnSpLocks/>
            </p:cNvCxnSpPr>
            <p:nvPr/>
          </p:nvCxnSpPr>
          <p:spPr>
            <a:xfrm flipV="1">
              <a:off x="9349699" y="3748064"/>
              <a:ext cx="546535" cy="853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>
              <a:cxnSpLocks/>
            </p:cNvCxnSpPr>
            <p:nvPr/>
          </p:nvCxnSpPr>
          <p:spPr>
            <a:xfrm>
              <a:off x="9349699" y="3468074"/>
              <a:ext cx="546535" cy="140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96267" y="4516237"/>
            <a:ext cx="298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7342" y="4547015"/>
            <a:ext cx="231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Ramp</a:t>
            </a:r>
            <a:r>
              <a:rPr lang="fr-FR" sz="24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485640" y="4547015"/>
            <a:ext cx="34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Shield</a:t>
            </a:r>
            <a:r>
              <a:rPr lang="fr-FR" sz="2400" dirty="0"/>
              <a:t> Méga + </a:t>
            </a:r>
            <a:r>
              <a:rPr lang="fr-FR" sz="2400" dirty="0" err="1"/>
              <a:t>Ramp</a:t>
            </a:r>
            <a:r>
              <a:rPr lang="fr-FR" sz="24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55117" y="5572002"/>
            <a:ext cx="222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Driver moteur pas à pas A4988</a:t>
            </a:r>
          </a:p>
          <a:p>
            <a:endParaRPr lang="fr-FR" sz="2400" dirty="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Enseignements : </a:t>
            </a:r>
            <a:r>
              <a:rPr lang="fr-FR" sz="4400" dirty="0"/>
              <a:t>effectif, temps</a:t>
            </a:r>
          </a:p>
          <a:p>
            <a:endParaRPr lang="fr-FR" sz="4400" b="1" dirty="0"/>
          </a:p>
          <a:p>
            <a:r>
              <a:rPr lang="fr-FR" sz="4400" b="1" dirty="0"/>
              <a:t> Suite</a:t>
            </a:r>
            <a:r>
              <a:rPr lang="fr-FR" sz="4400" dirty="0"/>
              <a:t> </a:t>
            </a:r>
            <a:r>
              <a:rPr lang="fr-FR" sz="4400" b="1" dirty="0"/>
              <a:t>:</a:t>
            </a:r>
            <a:r>
              <a:rPr lang="fr-FR" sz="4400" dirty="0"/>
              <a:t> communication, asservissement</a:t>
            </a:r>
          </a:p>
          <a:p>
            <a:endParaRPr lang="fr-FR" sz="4400" dirty="0"/>
          </a:p>
          <a:p>
            <a:r>
              <a:rPr lang="fr-FR" sz="4400" b="1" dirty="0"/>
              <a:t> Compétition : </a:t>
            </a:r>
            <a:r>
              <a:rPr lang="fr-FR" sz="4400" dirty="0"/>
              <a:t>participation à la coupe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/>
          <p:nvPr/>
        </p:nvSpPr>
        <p:spPr>
          <a:xfrm>
            <a:off x="1355035" y="79513"/>
            <a:ext cx="1497496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b="1" dirty="0">
                <a:ln w="12700">
                  <a:solidFill>
                    <a:schemeClr val="bg1"/>
                  </a:solidFill>
                </a:ln>
                <a:effectLst>
                  <a:glow rad="101600">
                    <a:srgbClr val="FA5C5C">
                      <a:alpha val="60000"/>
                    </a:srgbClr>
                  </a:glow>
                </a:effectLst>
              </a:rPr>
              <a:t>Fin</a:t>
            </a:r>
            <a:endParaRPr lang="x-none" altLang="fr-FR" b="1" dirty="0">
              <a:ln w="12700">
                <a:solidFill>
                  <a:schemeClr val="bg1"/>
                </a:solidFill>
              </a:ln>
              <a:effectLst>
                <a:glow rad="101600">
                  <a:srgbClr val="FA5C5C">
                    <a:alpha val="60000"/>
                  </a:srgbClr>
                </a:glo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65033" y="2423071"/>
            <a:ext cx="7061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7771501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4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295734459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1.1-L’aire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2-Répartition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751953563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994086321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2.3-Parties prenantes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L’équipe de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Le </a:t>
            </a:r>
            <a:r>
              <a:rPr lang="fr-FR" sz="3600" dirty="0" err="1"/>
              <a:t>Crystéo</a:t>
            </a:r>
            <a:r>
              <a:rPr lang="fr-FR" sz="36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L’équipe enseignante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Le fablab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L’équipe d’HEI</a:t>
            </a:r>
          </a:p>
        </p:txBody>
      </p:sp>
      <p:sp>
        <p:nvSpPr>
          <p:cNvPr id="8" name="Ellipse 7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11558" y="2810464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6" y="389148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7" y="500749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11557" y="605085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7624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</TotalTime>
  <Words>942</Words>
  <Application>Microsoft Office PowerPoint</Application>
  <PresentationFormat>Grand écran</PresentationFormat>
  <Paragraphs>320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nicolas</cp:lastModifiedBy>
  <cp:revision>250</cp:revision>
  <dcterms:created xsi:type="dcterms:W3CDTF">2017-04-14T11:52:47Z</dcterms:created>
  <dcterms:modified xsi:type="dcterms:W3CDTF">2017-04-28T06:51:32Z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